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672D"/>
    <a:srgbClr val="148652"/>
    <a:srgbClr val="EC9A3C"/>
    <a:srgbClr val="C72426"/>
    <a:srgbClr val="154D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81" y="-7144"/>
            <a:ext cx="12194382" cy="686514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951554"/>
            <a:ext cx="9144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86324" y="4433218"/>
            <a:ext cx="5781675" cy="1914525"/>
          </a:xfrm>
        </p:spPr>
        <p:txBody>
          <a:bodyPr anchor="ctr"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clic para editar el estilo de subtítulo del patrón</a:t>
            </a:r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082" y="423628"/>
            <a:ext cx="1555481" cy="58379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5143" r="17863" b="6688"/>
          <a:stretch/>
        </p:blipFill>
        <p:spPr>
          <a:xfrm>
            <a:off x="316195" y="73341"/>
            <a:ext cx="5255663" cy="12843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4289" y="423096"/>
            <a:ext cx="2285445" cy="58485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583" y="423096"/>
            <a:ext cx="1531774" cy="58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2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81" y="-7144"/>
            <a:ext cx="12194382" cy="686514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80910"/>
            <a:ext cx="9144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082" y="5757628"/>
            <a:ext cx="1555481" cy="58379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5143" r="17863" b="6688"/>
          <a:stretch/>
        </p:blipFill>
        <p:spPr>
          <a:xfrm>
            <a:off x="316195" y="5407341"/>
            <a:ext cx="5255663" cy="12843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4289" y="5757096"/>
            <a:ext cx="2285445" cy="58485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583" y="5757096"/>
            <a:ext cx="1531774" cy="58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30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03" y="5890942"/>
            <a:ext cx="802148" cy="841915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 rot="10800000" flipV="1">
            <a:off x="2505072" y="1690688"/>
            <a:ext cx="9686925" cy="45719"/>
          </a:xfrm>
          <a:prstGeom prst="rect">
            <a:avLst/>
          </a:prstGeom>
          <a:gradFill flip="none" rotWithShape="1">
            <a:gsLst>
              <a:gs pos="100000">
                <a:srgbClr val="E5672D"/>
              </a:gs>
              <a:gs pos="0">
                <a:srgbClr val="154D88"/>
              </a:gs>
              <a:gs pos="24000">
                <a:srgbClr val="C72426"/>
              </a:gs>
              <a:gs pos="48000">
                <a:srgbClr val="EC9A3C"/>
              </a:gs>
              <a:gs pos="76000">
                <a:srgbClr val="148652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3240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03" y="5890942"/>
            <a:ext cx="802148" cy="841915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 rot="10800000" flipV="1">
            <a:off x="-1" y="4548188"/>
            <a:ext cx="12191997" cy="45719"/>
          </a:xfrm>
          <a:prstGeom prst="rect">
            <a:avLst/>
          </a:prstGeom>
          <a:gradFill flip="none" rotWithShape="1">
            <a:gsLst>
              <a:gs pos="100000">
                <a:srgbClr val="E5672D"/>
              </a:gs>
              <a:gs pos="0">
                <a:srgbClr val="154D88"/>
              </a:gs>
              <a:gs pos="24000">
                <a:srgbClr val="C72426"/>
              </a:gs>
              <a:gs pos="48000">
                <a:srgbClr val="EC9A3C"/>
              </a:gs>
              <a:gs pos="76000">
                <a:srgbClr val="148652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4117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03" y="5890942"/>
            <a:ext cx="802148" cy="841915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 rot="10800000" flipV="1">
            <a:off x="2505072" y="1690688"/>
            <a:ext cx="9686925" cy="45719"/>
          </a:xfrm>
          <a:prstGeom prst="rect">
            <a:avLst/>
          </a:prstGeom>
          <a:gradFill flip="none" rotWithShape="1">
            <a:gsLst>
              <a:gs pos="100000">
                <a:srgbClr val="E5672D"/>
              </a:gs>
              <a:gs pos="0">
                <a:srgbClr val="154D88"/>
              </a:gs>
              <a:gs pos="24000">
                <a:srgbClr val="C72426"/>
              </a:gs>
              <a:gs pos="48000">
                <a:srgbClr val="EC9A3C"/>
              </a:gs>
              <a:gs pos="76000">
                <a:srgbClr val="148652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807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03" y="5890942"/>
            <a:ext cx="802148" cy="841915"/>
          </a:xfrm>
          <a:prstGeom prst="rect">
            <a:avLst/>
          </a:prstGeom>
        </p:spPr>
      </p:pic>
      <p:sp>
        <p:nvSpPr>
          <p:cNvPr id="11" name="Rectángulo 10"/>
          <p:cNvSpPr/>
          <p:nvPr userDrawn="1"/>
        </p:nvSpPr>
        <p:spPr>
          <a:xfrm rot="10800000" flipV="1">
            <a:off x="2505072" y="1690688"/>
            <a:ext cx="9686925" cy="45719"/>
          </a:xfrm>
          <a:prstGeom prst="rect">
            <a:avLst/>
          </a:prstGeom>
          <a:gradFill flip="none" rotWithShape="1">
            <a:gsLst>
              <a:gs pos="100000">
                <a:srgbClr val="E5672D"/>
              </a:gs>
              <a:gs pos="0">
                <a:srgbClr val="154D88"/>
              </a:gs>
              <a:gs pos="24000">
                <a:srgbClr val="C72426"/>
              </a:gs>
              <a:gs pos="48000">
                <a:srgbClr val="EC9A3C"/>
              </a:gs>
              <a:gs pos="76000">
                <a:srgbClr val="148652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997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6" name="Rectángulo 5"/>
          <p:cNvSpPr/>
          <p:nvPr userDrawn="1"/>
        </p:nvSpPr>
        <p:spPr>
          <a:xfrm rot="10800000" flipV="1">
            <a:off x="2505072" y="1690688"/>
            <a:ext cx="9686925" cy="45719"/>
          </a:xfrm>
          <a:prstGeom prst="rect">
            <a:avLst/>
          </a:prstGeom>
          <a:gradFill flip="none" rotWithShape="1">
            <a:gsLst>
              <a:gs pos="100000">
                <a:srgbClr val="E5672D"/>
              </a:gs>
              <a:gs pos="0">
                <a:srgbClr val="154D88"/>
              </a:gs>
              <a:gs pos="24000">
                <a:srgbClr val="C72426"/>
              </a:gs>
              <a:gs pos="48000">
                <a:srgbClr val="EC9A3C"/>
              </a:gs>
              <a:gs pos="76000">
                <a:srgbClr val="148652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03" y="5890942"/>
            <a:ext cx="802148" cy="84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50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03" y="5890942"/>
            <a:ext cx="802148" cy="84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69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03" y="5890942"/>
            <a:ext cx="802148" cy="841915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 rot="10800000" flipV="1">
            <a:off x="0" y="2033635"/>
            <a:ext cx="5183188" cy="45719"/>
          </a:xfrm>
          <a:prstGeom prst="rect">
            <a:avLst/>
          </a:prstGeom>
          <a:gradFill flip="none" rotWithShape="1">
            <a:gsLst>
              <a:gs pos="100000">
                <a:srgbClr val="E5672D"/>
              </a:gs>
              <a:gs pos="0">
                <a:srgbClr val="154D88"/>
              </a:gs>
              <a:gs pos="24000">
                <a:srgbClr val="C72426"/>
              </a:gs>
              <a:gs pos="48000">
                <a:srgbClr val="EC9A3C"/>
              </a:gs>
              <a:gs pos="76000">
                <a:srgbClr val="148652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31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03" y="5890942"/>
            <a:ext cx="802148" cy="841915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 rot="10800000" flipV="1">
            <a:off x="0" y="2033635"/>
            <a:ext cx="5183188" cy="45719"/>
          </a:xfrm>
          <a:prstGeom prst="rect">
            <a:avLst/>
          </a:prstGeom>
          <a:gradFill flip="none" rotWithShape="1">
            <a:gsLst>
              <a:gs pos="100000">
                <a:srgbClr val="E5672D"/>
              </a:gs>
              <a:gs pos="0">
                <a:srgbClr val="154D88"/>
              </a:gs>
              <a:gs pos="24000">
                <a:srgbClr val="C72426"/>
              </a:gs>
              <a:gs pos="48000">
                <a:srgbClr val="EC9A3C"/>
              </a:gs>
              <a:gs pos="76000">
                <a:srgbClr val="148652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899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82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519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06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33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2024-05-30T09:56:43Z</dcterms:created>
  <dcterms:modified xsi:type="dcterms:W3CDTF">2024-05-30T09:56:56Z</dcterms:modified>
</cp:coreProperties>
</file>